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1"/>
  </p:notesMasterIdLst>
  <p:sldIdLst>
    <p:sldId id="425" r:id="rId2"/>
    <p:sldId id="426" r:id="rId3"/>
    <p:sldId id="429" r:id="rId4"/>
    <p:sldId id="433" r:id="rId5"/>
    <p:sldId id="434" r:id="rId6"/>
    <p:sldId id="439" r:id="rId7"/>
    <p:sldId id="444" r:id="rId8"/>
    <p:sldId id="427" r:id="rId9"/>
    <p:sldId id="428" r:id="rId10"/>
    <p:sldId id="430" r:id="rId11"/>
    <p:sldId id="431" r:id="rId12"/>
    <p:sldId id="435" r:id="rId13"/>
    <p:sldId id="436" r:id="rId14"/>
    <p:sldId id="437" r:id="rId15"/>
    <p:sldId id="438" r:id="rId16"/>
    <p:sldId id="440" r:id="rId17"/>
    <p:sldId id="441" r:id="rId18"/>
    <p:sldId id="442" r:id="rId19"/>
    <p:sldId id="443" r:id="rId20"/>
  </p:sldIdLst>
  <p:sldSz cx="9144000" cy="6858000" type="screen4x3"/>
  <p:notesSz cx="6858000" cy="9144000"/>
  <p:embeddedFontLst>
    <p:embeddedFont>
      <p:font typeface="나눔명조" charset="-127"/>
      <p:regular r:id="rId22"/>
      <p:bold r:id="rId23"/>
    </p:embeddedFont>
    <p:embeddedFont>
      <p:font typeface="나눔고딕" charset="-127"/>
      <p:regular r:id="rId24"/>
      <p:bold r:id="rId25"/>
    </p:embeddedFont>
    <p:embeddedFont>
      <p:font typeface="맑은 고딕" pitchFamily="50" charset="-127"/>
      <p:regular r:id="rId26"/>
      <p:bold r:id="rId27"/>
    </p:embeddedFont>
    <p:embeddedFont>
      <p:font typeface="나눔고딕 ExtraBold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-126" y="-72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6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7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4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2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4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1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75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0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0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3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3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2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2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3686" y="3054282"/>
            <a:ext cx="6354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반복문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복습하기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34867"/>
            <a:ext cx="7759700" cy="44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30403"/>
            <a:ext cx="7759700" cy="16549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2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38579"/>
            <a:ext cx="7759700" cy="26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4357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06107"/>
            <a:ext cx="7759700" cy="4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7371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2646" y="336227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3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2807"/>
            <a:ext cx="77597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2131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4019" y="370492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20" y="3977286"/>
            <a:ext cx="3138655" cy="93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01718"/>
            <a:ext cx="7759700" cy="47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885277"/>
            <a:ext cx="7759700" cy="36825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8500" y="463403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72" y="4764838"/>
            <a:ext cx="37719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62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(a)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(b)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4" y="2095477"/>
            <a:ext cx="3999323" cy="3731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325" y="160764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(a</a:t>
            </a:r>
            <a:r>
              <a:rPr lang="en-US" altLang="ko-KR" dirty="0" smtClean="0">
                <a:solidFill>
                  <a:srgbClr val="FF0000"/>
                </a:solidFill>
              </a:rPr>
              <a:t>) 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3330" y="198609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(b</a:t>
            </a:r>
            <a:r>
              <a:rPr lang="en-US" altLang="ko-KR" dirty="0" smtClean="0">
                <a:solidFill>
                  <a:srgbClr val="FF0000"/>
                </a:solidFill>
              </a:rPr>
              <a:t>) 1 4 9 16 25 36 49 64 81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513" y="2353726"/>
            <a:ext cx="1875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(c</a:t>
            </a:r>
            <a:r>
              <a:rPr lang="en-US" altLang="ko-KR" dirty="0">
                <a:solidFill>
                  <a:srgbClr val="FF0000"/>
                </a:solidFill>
              </a:rPr>
              <a:t>) ha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13472" y="1744600"/>
            <a:ext cx="6868478" cy="2885589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n = 5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step = 0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sum = 2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while (step &lt;= n) :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      sum += step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/>
              <a:t>step += 1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print(sum)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88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괄호 안에 들어갈 내용을 넣어보자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               )</a:t>
            </a:r>
            <a:r>
              <a:rPr lang="en-US" altLang="ko-KR" dirty="0" smtClean="0"/>
              <a:t>) </a:t>
            </a:r>
            <a:r>
              <a:rPr lang="en-US" altLang="ko-KR" dirty="0"/>
              <a:t>= [1, 4, 7, 10, 13, 16, 19]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               )</a:t>
            </a:r>
            <a:r>
              <a:rPr lang="en-US" altLang="ko-KR" dirty="0" smtClean="0"/>
              <a:t>) </a:t>
            </a:r>
            <a:r>
              <a:rPr lang="en-US" altLang="ko-KR" dirty="0"/>
              <a:t>= [30, 23, 16, 9, 2]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3. 0</a:t>
            </a:r>
            <a:r>
              <a:rPr lang="ko-KR" altLang="en-US" dirty="0"/>
              <a:t>부터 </a:t>
            </a:r>
            <a:r>
              <a:rPr lang="en-US" altLang="ko-KR" dirty="0"/>
              <a:t>90</a:t>
            </a:r>
            <a:r>
              <a:rPr lang="ko-KR" altLang="en-US" dirty="0"/>
              <a:t>까지 </a:t>
            </a:r>
            <a:r>
              <a:rPr lang="en-US" altLang="ko-KR" dirty="0"/>
              <a:t>8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            )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             )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테스트 결과가 나오도록 프로그램을 채우시오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number in range</a:t>
            </a:r>
            <a:r>
              <a:rPr lang="en-US" altLang="ko-KR" dirty="0" smtClean="0"/>
              <a:t>(    ):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      print</a:t>
            </a:r>
            <a:r>
              <a:rPr lang="en-US" altLang="ko-KR" dirty="0" smtClean="0"/>
              <a:t>(          )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테스트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0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1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2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</a:p>
          <a:p>
            <a:pPr marL="4826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5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74983" y="1079837"/>
            <a:ext cx="7759212" cy="5201940"/>
          </a:xfrm>
        </p:spPr>
        <p:txBody>
          <a:bodyPr>
            <a:noAutofit/>
          </a:bodyPr>
          <a:lstStyle/>
          <a:p>
            <a:r>
              <a:rPr lang="ko-KR" altLang="en-US" dirty="0"/>
              <a:t>다음 프로그램의 실행 결과를 예측하여 보자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spelling in 'PYTHON_SPELLING':</a:t>
            </a:r>
          </a:p>
          <a:p>
            <a:pPr marL="482600" lvl="1" indent="0">
              <a:buNone/>
            </a:pPr>
            <a:r>
              <a:rPr lang="en-US" altLang="ko-KR" dirty="0"/>
              <a:t>print(spelling + '*')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7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55650" y="1878013"/>
            <a:ext cx="7759700" cy="4478337"/>
          </a:xfrm>
        </p:spPr>
        <p:txBody>
          <a:bodyPr/>
          <a:lstStyle/>
          <a:p>
            <a:pPr latinLnBrk="0"/>
            <a:r>
              <a:rPr lang="ko-KR" altLang="en-US" dirty="0"/>
              <a:t>다음 프로그램의 실행 결과를 예측해보자</a:t>
            </a:r>
            <a:endParaRPr lang="pt-BR" altLang="ko-KR" dirty="0"/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ko-KR" dirty="0"/>
              <a:t>for num in range(10, 20):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if (num%2 == 0) and (num%3 == 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	print('6 x', num/6, '=', num )</a:t>
            </a:r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365551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답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4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12651"/>
            <a:ext cx="7759700" cy="46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942487"/>
            <a:ext cx="7759700" cy="18851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0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2864</TotalTime>
  <Words>348</Words>
  <Application>Microsoft Office PowerPoint</Application>
  <PresentationFormat>화면 슬라이드 쇼(4:3)</PresentationFormat>
  <Paragraphs>107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Arial</vt:lpstr>
      <vt:lpstr>나눔명조</vt:lpstr>
      <vt:lpstr>Courier New</vt:lpstr>
      <vt:lpstr>나눔고딕</vt:lpstr>
      <vt:lpstr>맑은 고딕</vt:lpstr>
      <vt:lpstr>Wingdings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113</cp:revision>
  <dcterms:created xsi:type="dcterms:W3CDTF">2016-02-18T03:21:45Z</dcterms:created>
  <dcterms:modified xsi:type="dcterms:W3CDTF">2018-02-02T00:58:35Z</dcterms:modified>
</cp:coreProperties>
</file>